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51206400" cy="28803600"/>
  <p:notesSz cx="6858000" cy="9144000"/>
  <p:defaultTextStyle>
    <a:defPPr>
      <a:defRPr lang="en-US"/>
    </a:defPPr>
    <a:lvl1pPr marL="0" algn="l" defTabSz="4681728" rtl="0" eaLnBrk="1" latinLnBrk="0" hangingPunct="1">
      <a:defRPr sz="9200" kern="1200">
        <a:solidFill>
          <a:schemeClr val="tx1"/>
        </a:solidFill>
        <a:latin typeface="+mn-lt"/>
        <a:ea typeface="+mn-ea"/>
        <a:cs typeface="+mn-cs"/>
      </a:defRPr>
    </a:lvl1pPr>
    <a:lvl2pPr marL="2340864" algn="l" defTabSz="4681728" rtl="0" eaLnBrk="1" latinLnBrk="0" hangingPunct="1">
      <a:defRPr sz="9200" kern="1200">
        <a:solidFill>
          <a:schemeClr val="tx1"/>
        </a:solidFill>
        <a:latin typeface="+mn-lt"/>
        <a:ea typeface="+mn-ea"/>
        <a:cs typeface="+mn-cs"/>
      </a:defRPr>
    </a:lvl2pPr>
    <a:lvl3pPr marL="4681728" algn="l" defTabSz="4681728" rtl="0" eaLnBrk="1" latinLnBrk="0" hangingPunct="1">
      <a:defRPr sz="9200" kern="1200">
        <a:solidFill>
          <a:schemeClr val="tx1"/>
        </a:solidFill>
        <a:latin typeface="+mn-lt"/>
        <a:ea typeface="+mn-ea"/>
        <a:cs typeface="+mn-cs"/>
      </a:defRPr>
    </a:lvl3pPr>
    <a:lvl4pPr marL="7022592" algn="l" defTabSz="4681728" rtl="0" eaLnBrk="1" latinLnBrk="0" hangingPunct="1">
      <a:defRPr sz="9200" kern="1200">
        <a:solidFill>
          <a:schemeClr val="tx1"/>
        </a:solidFill>
        <a:latin typeface="+mn-lt"/>
        <a:ea typeface="+mn-ea"/>
        <a:cs typeface="+mn-cs"/>
      </a:defRPr>
    </a:lvl4pPr>
    <a:lvl5pPr marL="9363456" algn="l" defTabSz="4681728" rtl="0" eaLnBrk="1" latinLnBrk="0" hangingPunct="1">
      <a:defRPr sz="9200" kern="1200">
        <a:solidFill>
          <a:schemeClr val="tx1"/>
        </a:solidFill>
        <a:latin typeface="+mn-lt"/>
        <a:ea typeface="+mn-ea"/>
        <a:cs typeface="+mn-cs"/>
      </a:defRPr>
    </a:lvl5pPr>
    <a:lvl6pPr marL="11704320" algn="l" defTabSz="4681728" rtl="0" eaLnBrk="1" latinLnBrk="0" hangingPunct="1">
      <a:defRPr sz="9200" kern="1200">
        <a:solidFill>
          <a:schemeClr val="tx1"/>
        </a:solidFill>
        <a:latin typeface="+mn-lt"/>
        <a:ea typeface="+mn-ea"/>
        <a:cs typeface="+mn-cs"/>
      </a:defRPr>
    </a:lvl6pPr>
    <a:lvl7pPr marL="14045184" algn="l" defTabSz="4681728" rtl="0" eaLnBrk="1" latinLnBrk="0" hangingPunct="1">
      <a:defRPr sz="9200" kern="1200">
        <a:solidFill>
          <a:schemeClr val="tx1"/>
        </a:solidFill>
        <a:latin typeface="+mn-lt"/>
        <a:ea typeface="+mn-ea"/>
        <a:cs typeface="+mn-cs"/>
      </a:defRPr>
    </a:lvl7pPr>
    <a:lvl8pPr marL="16386048" algn="l" defTabSz="4681728" rtl="0" eaLnBrk="1" latinLnBrk="0" hangingPunct="1">
      <a:defRPr sz="9200" kern="1200">
        <a:solidFill>
          <a:schemeClr val="tx1"/>
        </a:solidFill>
        <a:latin typeface="+mn-lt"/>
        <a:ea typeface="+mn-ea"/>
        <a:cs typeface="+mn-cs"/>
      </a:defRPr>
    </a:lvl8pPr>
    <a:lvl9pPr marL="18726912" algn="l" defTabSz="4681728" rtl="0" eaLnBrk="1" latinLnBrk="0" hangingPunct="1">
      <a:defRPr sz="92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9072" userDrawn="1">
          <p15:clr>
            <a:srgbClr val="A4A3A4"/>
          </p15:clr>
        </p15:guide>
        <p15:guide id="2" pos="16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2961"/>
    <a:srgbClr val="FFFFFF"/>
    <a:srgbClr val="F66201"/>
    <a:srgbClr val="093697"/>
    <a:srgbClr val="ECF7FE"/>
    <a:srgbClr val="E7EFF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2" d="100"/>
          <a:sy n="12" d="100"/>
        </p:scale>
        <p:origin x="-240" y="-206"/>
      </p:cViewPr>
      <p:guideLst>
        <p:guide orient="horz" pos="9072"/>
        <p:guide pos="1612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7FAC8-84B1-42FD-8D12-B3EFCEFF6C06}" type="datetimeFigureOut">
              <a:rPr lang="en-US" smtClean="0"/>
              <a:pPr/>
              <a:t>12/8/2016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3FBA2C-AFB3-486F-B4F5-004FBC2CA11C}" type="slidenum">
              <a:rPr lang="en-US" smtClean="0"/>
              <a:pPr/>
              <a:t>‹#›</a:t>
            </a:fld>
            <a:endParaRPr lang="en-US"/>
          </a:p>
        </p:txBody>
      </p:sp>
    </p:spTree>
    <p:extLst>
      <p:ext uri="{BB962C8B-B14F-4D97-AF65-F5344CB8AC3E}">
        <p14:creationId xmlns="" xmlns:p14="http://schemas.microsoft.com/office/powerpoint/2010/main" val="2166161538"/>
      </p:ext>
    </p:extLst>
  </p:cSld>
  <p:clrMap bg1="lt1" tx1="dk1" bg2="lt2" tx2="dk2" accent1="accent1" accent2="accent2" accent3="accent3" accent4="accent4" accent5="accent5" accent6="accent6" hlink="hlink" folHlink="folHlink"/>
  <p:notesStyle>
    <a:lvl1pPr marL="0" algn="l" defTabSz="4681728" rtl="0" eaLnBrk="1" latinLnBrk="0" hangingPunct="1">
      <a:defRPr sz="6100" kern="1200">
        <a:solidFill>
          <a:schemeClr val="tx1"/>
        </a:solidFill>
        <a:latin typeface="+mn-lt"/>
        <a:ea typeface="+mn-ea"/>
        <a:cs typeface="+mn-cs"/>
      </a:defRPr>
    </a:lvl1pPr>
    <a:lvl2pPr marL="2340864" algn="l" defTabSz="4681728" rtl="0" eaLnBrk="1" latinLnBrk="0" hangingPunct="1">
      <a:defRPr sz="6100" kern="1200">
        <a:solidFill>
          <a:schemeClr val="tx1"/>
        </a:solidFill>
        <a:latin typeface="+mn-lt"/>
        <a:ea typeface="+mn-ea"/>
        <a:cs typeface="+mn-cs"/>
      </a:defRPr>
    </a:lvl2pPr>
    <a:lvl3pPr marL="4681728" algn="l" defTabSz="4681728" rtl="0" eaLnBrk="1" latinLnBrk="0" hangingPunct="1">
      <a:defRPr sz="6100" kern="1200">
        <a:solidFill>
          <a:schemeClr val="tx1"/>
        </a:solidFill>
        <a:latin typeface="+mn-lt"/>
        <a:ea typeface="+mn-ea"/>
        <a:cs typeface="+mn-cs"/>
      </a:defRPr>
    </a:lvl3pPr>
    <a:lvl4pPr marL="7022592" algn="l" defTabSz="4681728" rtl="0" eaLnBrk="1" latinLnBrk="0" hangingPunct="1">
      <a:defRPr sz="6100" kern="1200">
        <a:solidFill>
          <a:schemeClr val="tx1"/>
        </a:solidFill>
        <a:latin typeface="+mn-lt"/>
        <a:ea typeface="+mn-ea"/>
        <a:cs typeface="+mn-cs"/>
      </a:defRPr>
    </a:lvl4pPr>
    <a:lvl5pPr marL="9363456" algn="l" defTabSz="4681728" rtl="0" eaLnBrk="1" latinLnBrk="0" hangingPunct="1">
      <a:defRPr sz="6100" kern="1200">
        <a:solidFill>
          <a:schemeClr val="tx1"/>
        </a:solidFill>
        <a:latin typeface="+mn-lt"/>
        <a:ea typeface="+mn-ea"/>
        <a:cs typeface="+mn-cs"/>
      </a:defRPr>
    </a:lvl5pPr>
    <a:lvl6pPr marL="11704320" algn="l" defTabSz="4681728" rtl="0" eaLnBrk="1" latinLnBrk="0" hangingPunct="1">
      <a:defRPr sz="6100" kern="1200">
        <a:solidFill>
          <a:schemeClr val="tx1"/>
        </a:solidFill>
        <a:latin typeface="+mn-lt"/>
        <a:ea typeface="+mn-ea"/>
        <a:cs typeface="+mn-cs"/>
      </a:defRPr>
    </a:lvl6pPr>
    <a:lvl7pPr marL="14045184" algn="l" defTabSz="4681728" rtl="0" eaLnBrk="1" latinLnBrk="0" hangingPunct="1">
      <a:defRPr sz="6100" kern="1200">
        <a:solidFill>
          <a:schemeClr val="tx1"/>
        </a:solidFill>
        <a:latin typeface="+mn-lt"/>
        <a:ea typeface="+mn-ea"/>
        <a:cs typeface="+mn-cs"/>
      </a:defRPr>
    </a:lvl7pPr>
    <a:lvl8pPr marL="16386048" algn="l" defTabSz="4681728" rtl="0" eaLnBrk="1" latinLnBrk="0" hangingPunct="1">
      <a:defRPr sz="6100" kern="1200">
        <a:solidFill>
          <a:schemeClr val="tx1"/>
        </a:solidFill>
        <a:latin typeface="+mn-lt"/>
        <a:ea typeface="+mn-ea"/>
        <a:cs typeface="+mn-cs"/>
      </a:defRPr>
    </a:lvl8pPr>
    <a:lvl9pPr marL="18726912" algn="l" defTabSz="4681728" rtl="0" eaLnBrk="1" latinLnBrk="0" hangingPunct="1">
      <a:defRPr sz="6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3FBA2C-AFB3-486F-B4F5-004FBC2CA11C}" type="slidenum">
              <a:rPr lang="en-US" smtClean="0"/>
              <a:pPr/>
              <a:t>1</a:t>
            </a:fld>
            <a:endParaRPr lang="en-US"/>
          </a:p>
        </p:txBody>
      </p:sp>
    </p:spTree>
    <p:extLst>
      <p:ext uri="{BB962C8B-B14F-4D97-AF65-F5344CB8AC3E}">
        <p14:creationId xmlns="" xmlns:p14="http://schemas.microsoft.com/office/powerpoint/2010/main" val="1996437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8947788"/>
            <a:ext cx="43525440" cy="6174105"/>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16322040"/>
            <a:ext cx="35844480" cy="736092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BEEB5E-FACB-4280-8722-AA5C3AB4157E}"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38664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EEB5E-FACB-4280-8722-AA5C3AB4157E}"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044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18508982"/>
            <a:ext cx="43525440" cy="5720715"/>
          </a:xfrm>
        </p:spPr>
        <p:txBody>
          <a:bodyPr anchor="t"/>
          <a:lstStyle>
            <a:lvl1pPr algn="l">
              <a:defRPr sz="19219"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2208196"/>
            <a:ext cx="43525440" cy="6300786"/>
          </a:xfrm>
        </p:spPr>
        <p:txBody>
          <a:bodyPr anchor="b"/>
          <a:lstStyle>
            <a:lvl1pPr marL="0" indent="0">
              <a:buNone/>
              <a:defRPr sz="9563">
                <a:solidFill>
                  <a:schemeClr val="tx1">
                    <a:tint val="75000"/>
                  </a:schemeClr>
                </a:solidFill>
              </a:defRPr>
            </a:lvl1pPr>
            <a:lvl2pPr marL="2194560" indent="0">
              <a:buNone/>
              <a:defRPr sz="8625">
                <a:solidFill>
                  <a:schemeClr val="tx1">
                    <a:tint val="75000"/>
                  </a:schemeClr>
                </a:solidFill>
              </a:defRPr>
            </a:lvl2pPr>
            <a:lvl3pPr marL="4389120" indent="0">
              <a:buNone/>
              <a:defRPr sz="7688">
                <a:solidFill>
                  <a:schemeClr val="tx1">
                    <a:tint val="75000"/>
                  </a:schemeClr>
                </a:solidFill>
              </a:defRPr>
            </a:lvl3pPr>
            <a:lvl4pPr marL="6583680" indent="0">
              <a:buNone/>
              <a:defRPr sz="6750">
                <a:solidFill>
                  <a:schemeClr val="tx1">
                    <a:tint val="75000"/>
                  </a:schemeClr>
                </a:solidFill>
              </a:defRPr>
            </a:lvl4pPr>
            <a:lvl5pPr marL="8778240" indent="0">
              <a:buNone/>
              <a:defRPr sz="6750">
                <a:solidFill>
                  <a:schemeClr val="tx1">
                    <a:tint val="75000"/>
                  </a:schemeClr>
                </a:solidFill>
              </a:defRPr>
            </a:lvl5pPr>
            <a:lvl6pPr marL="10972800" indent="0">
              <a:buNone/>
              <a:defRPr sz="6750">
                <a:solidFill>
                  <a:schemeClr val="tx1">
                    <a:tint val="75000"/>
                  </a:schemeClr>
                </a:solidFill>
              </a:defRPr>
            </a:lvl6pPr>
            <a:lvl7pPr marL="13167360" indent="0">
              <a:buNone/>
              <a:defRPr sz="6750">
                <a:solidFill>
                  <a:schemeClr val="tx1">
                    <a:tint val="75000"/>
                  </a:schemeClr>
                </a:solidFill>
              </a:defRPr>
            </a:lvl7pPr>
            <a:lvl8pPr marL="15361920" indent="0">
              <a:buNone/>
              <a:defRPr sz="6750">
                <a:solidFill>
                  <a:schemeClr val="tx1">
                    <a:tint val="75000"/>
                  </a:schemeClr>
                </a:solidFill>
              </a:defRPr>
            </a:lvl8pPr>
            <a:lvl9pPr marL="17556480" indent="0">
              <a:buNone/>
              <a:defRPr sz="67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BEEB5E-FACB-4280-8722-AA5C3AB4157E}"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886735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339574" y="30110430"/>
            <a:ext cx="128611627" cy="85163980"/>
          </a:xfrm>
        </p:spPr>
        <p:txBody>
          <a:bodyPr/>
          <a:lstStyle>
            <a:lvl1pPr>
              <a:defRPr sz="13406"/>
            </a:lvl1pPr>
            <a:lvl2pPr>
              <a:defRPr sz="11531"/>
            </a:lvl2pPr>
            <a:lvl3pPr>
              <a:defRPr sz="9563"/>
            </a:lvl3pPr>
            <a:lvl4pPr>
              <a:defRPr sz="8625"/>
            </a:lvl4pPr>
            <a:lvl5pPr>
              <a:defRPr sz="8625"/>
            </a:lvl5pPr>
            <a:lvl6pPr>
              <a:defRPr sz="8625"/>
            </a:lvl6pPr>
            <a:lvl7pPr>
              <a:defRPr sz="8625"/>
            </a:lvl7pPr>
            <a:lvl8pPr>
              <a:defRPr sz="8625"/>
            </a:lvl8pPr>
            <a:lvl9pPr>
              <a:defRPr sz="86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3804644" y="30110430"/>
            <a:ext cx="128611633" cy="85163980"/>
          </a:xfrm>
        </p:spPr>
        <p:txBody>
          <a:bodyPr/>
          <a:lstStyle>
            <a:lvl1pPr>
              <a:defRPr sz="13406"/>
            </a:lvl1pPr>
            <a:lvl2pPr>
              <a:defRPr sz="11531"/>
            </a:lvl2pPr>
            <a:lvl3pPr>
              <a:defRPr sz="9563"/>
            </a:lvl3pPr>
            <a:lvl4pPr>
              <a:defRPr sz="8625"/>
            </a:lvl4pPr>
            <a:lvl5pPr>
              <a:defRPr sz="8625"/>
            </a:lvl5pPr>
            <a:lvl6pPr>
              <a:defRPr sz="8625"/>
            </a:lvl6pPr>
            <a:lvl7pPr>
              <a:defRPr sz="8625"/>
            </a:lvl7pPr>
            <a:lvl8pPr>
              <a:defRPr sz="8625"/>
            </a:lvl8pPr>
            <a:lvl9pPr>
              <a:defRPr sz="86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BEEB5E-FACB-4280-8722-AA5C3AB4157E}"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033348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153480"/>
            <a:ext cx="46085760" cy="4800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1" y="6447475"/>
            <a:ext cx="22625053" cy="2687000"/>
          </a:xfrm>
        </p:spPr>
        <p:txBody>
          <a:bodyPr anchor="b"/>
          <a:lstStyle>
            <a:lvl1pPr marL="0" indent="0">
              <a:buNone/>
              <a:defRPr sz="11531" b="1"/>
            </a:lvl1pPr>
            <a:lvl2pPr marL="2194560" indent="0">
              <a:buNone/>
              <a:defRPr sz="9563" b="1"/>
            </a:lvl2pPr>
            <a:lvl3pPr marL="4389120" indent="0">
              <a:buNone/>
              <a:defRPr sz="8625" b="1"/>
            </a:lvl3pPr>
            <a:lvl4pPr marL="6583680" indent="0">
              <a:buNone/>
              <a:defRPr sz="7688" b="1"/>
            </a:lvl4pPr>
            <a:lvl5pPr marL="8778240" indent="0">
              <a:buNone/>
              <a:defRPr sz="7688" b="1"/>
            </a:lvl5pPr>
            <a:lvl6pPr marL="10972800" indent="0">
              <a:buNone/>
              <a:defRPr sz="7688" b="1"/>
            </a:lvl6pPr>
            <a:lvl7pPr marL="13167360" indent="0">
              <a:buNone/>
              <a:defRPr sz="7688" b="1"/>
            </a:lvl7pPr>
            <a:lvl8pPr marL="15361920" indent="0">
              <a:buNone/>
              <a:defRPr sz="7688" b="1"/>
            </a:lvl8pPr>
            <a:lvl9pPr marL="17556480" indent="0">
              <a:buNone/>
              <a:defRPr sz="7688" b="1"/>
            </a:lvl9pPr>
          </a:lstStyle>
          <a:p>
            <a:pPr lvl="0"/>
            <a:r>
              <a:rPr lang="en-US" smtClean="0"/>
              <a:t>Click to edit Master text styles</a:t>
            </a:r>
          </a:p>
        </p:txBody>
      </p:sp>
      <p:sp>
        <p:nvSpPr>
          <p:cNvPr id="4" name="Content Placeholder 3"/>
          <p:cNvSpPr>
            <a:spLocks noGrp="1"/>
          </p:cNvSpPr>
          <p:nvPr>
            <p:ph sz="half" idx="2"/>
          </p:nvPr>
        </p:nvSpPr>
        <p:spPr>
          <a:xfrm>
            <a:off x="2560321" y="9134474"/>
            <a:ext cx="22625053" cy="16595410"/>
          </a:xfrm>
        </p:spPr>
        <p:txBody>
          <a:bodyPr/>
          <a:lstStyle>
            <a:lvl1pPr>
              <a:defRPr sz="11531"/>
            </a:lvl1pPr>
            <a:lvl2pPr>
              <a:defRPr sz="9563"/>
            </a:lvl2pPr>
            <a:lvl3pPr>
              <a:defRPr sz="8625"/>
            </a:lvl3pPr>
            <a:lvl4pPr>
              <a:defRPr sz="7688"/>
            </a:lvl4pPr>
            <a:lvl5pPr>
              <a:defRPr sz="7688"/>
            </a:lvl5pPr>
            <a:lvl6pPr>
              <a:defRPr sz="7688"/>
            </a:lvl6pPr>
            <a:lvl7pPr>
              <a:defRPr sz="7688"/>
            </a:lvl7pPr>
            <a:lvl8pPr>
              <a:defRPr sz="7688"/>
            </a:lvl8pPr>
            <a:lvl9pPr>
              <a:defRPr sz="76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6447475"/>
            <a:ext cx="22633940" cy="2687000"/>
          </a:xfrm>
        </p:spPr>
        <p:txBody>
          <a:bodyPr anchor="b"/>
          <a:lstStyle>
            <a:lvl1pPr marL="0" indent="0">
              <a:buNone/>
              <a:defRPr sz="11531" b="1"/>
            </a:lvl1pPr>
            <a:lvl2pPr marL="2194560" indent="0">
              <a:buNone/>
              <a:defRPr sz="9563" b="1"/>
            </a:lvl2pPr>
            <a:lvl3pPr marL="4389120" indent="0">
              <a:buNone/>
              <a:defRPr sz="8625" b="1"/>
            </a:lvl3pPr>
            <a:lvl4pPr marL="6583680" indent="0">
              <a:buNone/>
              <a:defRPr sz="7688" b="1"/>
            </a:lvl4pPr>
            <a:lvl5pPr marL="8778240" indent="0">
              <a:buNone/>
              <a:defRPr sz="7688" b="1"/>
            </a:lvl5pPr>
            <a:lvl6pPr marL="10972800" indent="0">
              <a:buNone/>
              <a:defRPr sz="7688" b="1"/>
            </a:lvl6pPr>
            <a:lvl7pPr marL="13167360" indent="0">
              <a:buNone/>
              <a:defRPr sz="7688" b="1"/>
            </a:lvl7pPr>
            <a:lvl8pPr marL="15361920" indent="0">
              <a:buNone/>
              <a:defRPr sz="7688" b="1"/>
            </a:lvl8pPr>
            <a:lvl9pPr marL="17556480" indent="0">
              <a:buNone/>
              <a:defRPr sz="7688" b="1"/>
            </a:lvl9pPr>
          </a:lstStyle>
          <a:p>
            <a:pPr lvl="0"/>
            <a:r>
              <a:rPr lang="en-US" smtClean="0"/>
              <a:t>Click to edit Master text styles</a:t>
            </a:r>
          </a:p>
        </p:txBody>
      </p:sp>
      <p:sp>
        <p:nvSpPr>
          <p:cNvPr id="6" name="Content Placeholder 5"/>
          <p:cNvSpPr>
            <a:spLocks noGrp="1"/>
          </p:cNvSpPr>
          <p:nvPr>
            <p:ph sz="quarter" idx="4"/>
          </p:nvPr>
        </p:nvSpPr>
        <p:spPr>
          <a:xfrm>
            <a:off x="26012143" y="9134474"/>
            <a:ext cx="22633940" cy="16595410"/>
          </a:xfrm>
        </p:spPr>
        <p:txBody>
          <a:bodyPr/>
          <a:lstStyle>
            <a:lvl1pPr>
              <a:defRPr sz="11531"/>
            </a:lvl1pPr>
            <a:lvl2pPr>
              <a:defRPr sz="9563"/>
            </a:lvl2pPr>
            <a:lvl3pPr>
              <a:defRPr sz="8625"/>
            </a:lvl3pPr>
            <a:lvl4pPr>
              <a:defRPr sz="7688"/>
            </a:lvl4pPr>
            <a:lvl5pPr>
              <a:defRPr sz="7688"/>
            </a:lvl5pPr>
            <a:lvl6pPr>
              <a:defRPr sz="7688"/>
            </a:lvl6pPr>
            <a:lvl7pPr>
              <a:defRPr sz="7688"/>
            </a:lvl7pPr>
            <a:lvl8pPr>
              <a:defRPr sz="7688"/>
            </a:lvl8pPr>
            <a:lvl9pPr>
              <a:defRPr sz="76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BEEB5E-FACB-4280-8722-AA5C3AB4157E}" type="datetimeFigureOut">
              <a:rPr lang="en-US" smtClean="0"/>
              <a:pPr/>
              <a:t>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847070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BEEB5E-FACB-4280-8722-AA5C3AB4157E}" type="datetimeFigureOut">
              <a:rPr lang="en-US" smtClean="0"/>
              <a:pPr/>
              <a:t>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210636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EEB5E-FACB-4280-8722-AA5C3AB4157E}" type="datetimeFigureOut">
              <a:rPr lang="en-US" smtClean="0"/>
              <a:pPr/>
              <a:t>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122395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4" y="1146810"/>
            <a:ext cx="16846553" cy="4880610"/>
          </a:xfrm>
        </p:spPr>
        <p:txBody>
          <a:bodyPr anchor="b"/>
          <a:lstStyle>
            <a:lvl1pPr algn="l">
              <a:defRPr sz="9563" b="1"/>
            </a:lvl1pPr>
          </a:lstStyle>
          <a:p>
            <a:r>
              <a:rPr lang="en-US" smtClean="0"/>
              <a:t>Click to edit Master title style</a:t>
            </a:r>
            <a:endParaRPr lang="en-US"/>
          </a:p>
        </p:txBody>
      </p:sp>
      <p:sp>
        <p:nvSpPr>
          <p:cNvPr id="3" name="Content Placeholder 2"/>
          <p:cNvSpPr>
            <a:spLocks noGrp="1"/>
          </p:cNvSpPr>
          <p:nvPr>
            <p:ph idx="1"/>
          </p:nvPr>
        </p:nvSpPr>
        <p:spPr>
          <a:xfrm>
            <a:off x="20020280" y="1146813"/>
            <a:ext cx="28625800" cy="24583074"/>
          </a:xfrm>
        </p:spPr>
        <p:txBody>
          <a:bodyPr/>
          <a:lstStyle>
            <a:lvl1pPr>
              <a:defRPr sz="15375"/>
            </a:lvl1pPr>
            <a:lvl2pPr>
              <a:defRPr sz="13406"/>
            </a:lvl2pPr>
            <a:lvl3pPr>
              <a:defRPr sz="11531"/>
            </a:lvl3pPr>
            <a:lvl4pPr>
              <a:defRPr sz="9563"/>
            </a:lvl4pPr>
            <a:lvl5pPr>
              <a:defRPr sz="9563"/>
            </a:lvl5pPr>
            <a:lvl6pPr>
              <a:defRPr sz="9563"/>
            </a:lvl6pPr>
            <a:lvl7pPr>
              <a:defRPr sz="9563"/>
            </a:lvl7pPr>
            <a:lvl8pPr>
              <a:defRPr sz="9563"/>
            </a:lvl8pPr>
            <a:lvl9pPr>
              <a:defRPr sz="956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4" y="6027422"/>
            <a:ext cx="16846553" cy="19702465"/>
          </a:xfrm>
        </p:spPr>
        <p:txBody>
          <a:bodyPr/>
          <a:lstStyle>
            <a:lvl1pPr marL="0" indent="0">
              <a:buNone/>
              <a:defRPr sz="6750"/>
            </a:lvl1pPr>
            <a:lvl2pPr marL="2194560" indent="0">
              <a:buNone/>
              <a:defRPr sz="5719"/>
            </a:lvl2pPr>
            <a:lvl3pPr marL="4389120" indent="0">
              <a:buNone/>
              <a:defRPr sz="4781"/>
            </a:lvl3pPr>
            <a:lvl4pPr marL="6583680" indent="0">
              <a:buNone/>
              <a:defRPr sz="4313"/>
            </a:lvl4pPr>
            <a:lvl5pPr marL="8778240" indent="0">
              <a:buNone/>
              <a:defRPr sz="4313"/>
            </a:lvl5pPr>
            <a:lvl6pPr marL="10972800" indent="0">
              <a:buNone/>
              <a:defRPr sz="4313"/>
            </a:lvl6pPr>
            <a:lvl7pPr marL="13167360" indent="0">
              <a:buNone/>
              <a:defRPr sz="4313"/>
            </a:lvl7pPr>
            <a:lvl8pPr marL="15361920" indent="0">
              <a:buNone/>
              <a:defRPr sz="4313"/>
            </a:lvl8pPr>
            <a:lvl9pPr marL="17556480" indent="0">
              <a:buNone/>
              <a:defRPr sz="431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BEEB5E-FACB-4280-8722-AA5C3AB4157E}"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191826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0162520"/>
            <a:ext cx="30723840" cy="2380300"/>
          </a:xfrm>
        </p:spPr>
        <p:txBody>
          <a:bodyPr anchor="b"/>
          <a:lstStyle>
            <a:lvl1pPr algn="l">
              <a:defRPr sz="9563" b="1"/>
            </a:lvl1pPr>
          </a:lstStyle>
          <a:p>
            <a:r>
              <a:rPr lang="en-US" smtClean="0"/>
              <a:t>Click to edit Master title style</a:t>
            </a:r>
            <a:endParaRPr lang="en-US"/>
          </a:p>
        </p:txBody>
      </p:sp>
      <p:sp>
        <p:nvSpPr>
          <p:cNvPr id="3" name="Picture Placeholder 2"/>
          <p:cNvSpPr>
            <a:spLocks noGrp="1"/>
          </p:cNvSpPr>
          <p:nvPr>
            <p:ph type="pic" idx="1"/>
          </p:nvPr>
        </p:nvSpPr>
        <p:spPr>
          <a:xfrm>
            <a:off x="10036813" y="2573656"/>
            <a:ext cx="30723840" cy="17282160"/>
          </a:xfrm>
        </p:spPr>
        <p:txBody>
          <a:bodyPr/>
          <a:lstStyle>
            <a:lvl1pPr marL="0" indent="0">
              <a:buNone/>
              <a:defRPr sz="15375"/>
            </a:lvl1pPr>
            <a:lvl2pPr marL="2194560" indent="0">
              <a:buNone/>
              <a:defRPr sz="13406"/>
            </a:lvl2pPr>
            <a:lvl3pPr marL="4389120" indent="0">
              <a:buNone/>
              <a:defRPr sz="11531"/>
            </a:lvl3pPr>
            <a:lvl4pPr marL="6583680" indent="0">
              <a:buNone/>
              <a:defRPr sz="9563"/>
            </a:lvl4pPr>
            <a:lvl5pPr marL="8778240" indent="0">
              <a:buNone/>
              <a:defRPr sz="9563"/>
            </a:lvl5pPr>
            <a:lvl6pPr marL="10972800" indent="0">
              <a:buNone/>
              <a:defRPr sz="9563"/>
            </a:lvl6pPr>
            <a:lvl7pPr marL="13167360" indent="0">
              <a:buNone/>
              <a:defRPr sz="9563"/>
            </a:lvl7pPr>
            <a:lvl8pPr marL="15361920" indent="0">
              <a:buNone/>
              <a:defRPr sz="9563"/>
            </a:lvl8pPr>
            <a:lvl9pPr marL="17556480" indent="0">
              <a:buNone/>
              <a:defRPr sz="9563"/>
            </a:lvl9pPr>
          </a:lstStyle>
          <a:p>
            <a:endParaRPr lang="en-US"/>
          </a:p>
        </p:txBody>
      </p:sp>
      <p:sp>
        <p:nvSpPr>
          <p:cNvPr id="4" name="Text Placeholder 3"/>
          <p:cNvSpPr>
            <a:spLocks noGrp="1"/>
          </p:cNvSpPr>
          <p:nvPr>
            <p:ph type="body" sz="half" idx="2"/>
          </p:nvPr>
        </p:nvSpPr>
        <p:spPr>
          <a:xfrm>
            <a:off x="10036813" y="22542819"/>
            <a:ext cx="30723840" cy="3380420"/>
          </a:xfrm>
        </p:spPr>
        <p:txBody>
          <a:bodyPr/>
          <a:lstStyle>
            <a:lvl1pPr marL="0" indent="0">
              <a:buNone/>
              <a:defRPr sz="6750"/>
            </a:lvl1pPr>
            <a:lvl2pPr marL="2194560" indent="0">
              <a:buNone/>
              <a:defRPr sz="5719"/>
            </a:lvl2pPr>
            <a:lvl3pPr marL="4389120" indent="0">
              <a:buNone/>
              <a:defRPr sz="4781"/>
            </a:lvl3pPr>
            <a:lvl4pPr marL="6583680" indent="0">
              <a:buNone/>
              <a:defRPr sz="4313"/>
            </a:lvl4pPr>
            <a:lvl5pPr marL="8778240" indent="0">
              <a:buNone/>
              <a:defRPr sz="4313"/>
            </a:lvl5pPr>
            <a:lvl6pPr marL="10972800" indent="0">
              <a:buNone/>
              <a:defRPr sz="4313"/>
            </a:lvl6pPr>
            <a:lvl7pPr marL="13167360" indent="0">
              <a:buNone/>
              <a:defRPr sz="4313"/>
            </a:lvl7pPr>
            <a:lvl8pPr marL="15361920" indent="0">
              <a:buNone/>
              <a:defRPr sz="4313"/>
            </a:lvl8pPr>
            <a:lvl9pPr marL="17556480" indent="0">
              <a:buNone/>
              <a:defRPr sz="431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BEEB5E-FACB-4280-8722-AA5C3AB4157E}"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630495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EEB5E-FACB-4280-8722-AA5C3AB4157E}"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481525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7901540" y="5167318"/>
            <a:ext cx="64514733" cy="11010709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339576" y="5167318"/>
            <a:ext cx="192708527" cy="11010709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EEB5E-FACB-4280-8722-AA5C3AB4157E}"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2624628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153480"/>
            <a:ext cx="46085760" cy="4800600"/>
          </a:xfrm>
          <a:prstGeom prst="rect">
            <a:avLst/>
          </a:prstGeom>
        </p:spPr>
        <p:txBody>
          <a:bodyPr vert="horz" lIns="468173" tIns="234086" rIns="468173" bIns="23408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6720843"/>
            <a:ext cx="46085760" cy="19009044"/>
          </a:xfrm>
          <a:prstGeom prst="rect">
            <a:avLst/>
          </a:prstGeom>
        </p:spPr>
        <p:txBody>
          <a:bodyPr vert="horz" lIns="468173" tIns="234086" rIns="468173" bIns="2340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26696672"/>
            <a:ext cx="11948160" cy="1533525"/>
          </a:xfrm>
          <a:prstGeom prst="rect">
            <a:avLst/>
          </a:prstGeom>
        </p:spPr>
        <p:txBody>
          <a:bodyPr vert="horz" lIns="468173" tIns="234086" rIns="468173" bIns="234086" rtlCol="0" anchor="ctr"/>
          <a:lstStyle>
            <a:lvl1pPr algn="l">
              <a:defRPr sz="5719">
                <a:solidFill>
                  <a:schemeClr val="tx1">
                    <a:tint val="75000"/>
                  </a:schemeClr>
                </a:solidFill>
              </a:defRPr>
            </a:lvl1pPr>
          </a:lstStyle>
          <a:p>
            <a:fld id="{6BBEEB5E-FACB-4280-8722-AA5C3AB4157E}" type="datetimeFigureOut">
              <a:rPr lang="en-US" smtClean="0"/>
              <a:pPr/>
              <a:t>12/8/2016</a:t>
            </a:fld>
            <a:endParaRPr lang="en-US"/>
          </a:p>
        </p:txBody>
      </p:sp>
      <p:sp>
        <p:nvSpPr>
          <p:cNvPr id="5" name="Footer Placeholder 4"/>
          <p:cNvSpPr>
            <a:spLocks noGrp="1"/>
          </p:cNvSpPr>
          <p:nvPr>
            <p:ph type="ftr" sz="quarter" idx="3"/>
          </p:nvPr>
        </p:nvSpPr>
        <p:spPr>
          <a:xfrm>
            <a:off x="17495520" y="26696672"/>
            <a:ext cx="16215360" cy="1533525"/>
          </a:xfrm>
          <a:prstGeom prst="rect">
            <a:avLst/>
          </a:prstGeom>
        </p:spPr>
        <p:txBody>
          <a:bodyPr vert="horz" lIns="468173" tIns="234086" rIns="468173" bIns="234086" rtlCol="0" anchor="ctr"/>
          <a:lstStyle>
            <a:lvl1pPr algn="ctr">
              <a:defRPr sz="571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26696672"/>
            <a:ext cx="11948160" cy="1533525"/>
          </a:xfrm>
          <a:prstGeom prst="rect">
            <a:avLst/>
          </a:prstGeom>
        </p:spPr>
        <p:txBody>
          <a:bodyPr vert="horz" lIns="468173" tIns="234086" rIns="468173" bIns="234086" rtlCol="0" anchor="ctr"/>
          <a:lstStyle>
            <a:lvl1pPr algn="r">
              <a:defRPr sz="5719">
                <a:solidFill>
                  <a:schemeClr val="tx1">
                    <a:tint val="75000"/>
                  </a:schemeClr>
                </a:solidFill>
              </a:defRPr>
            </a:lvl1pPr>
          </a:lstStyle>
          <a:p>
            <a:fld id="{89AA1FD6-FC52-4ED5-A8CB-0DF551B71C7B}" type="slidenum">
              <a:rPr lang="en-US" smtClean="0"/>
              <a:pPr/>
              <a:t>‹#›</a:t>
            </a:fld>
            <a:endParaRPr lang="en-US"/>
          </a:p>
        </p:txBody>
      </p:sp>
    </p:spTree>
    <p:extLst>
      <p:ext uri="{BB962C8B-B14F-4D97-AF65-F5344CB8AC3E}">
        <p14:creationId xmlns="" xmlns:p14="http://schemas.microsoft.com/office/powerpoint/2010/main" val="517980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094"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375"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6"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31"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563" kern="1200">
          <a:solidFill>
            <a:schemeClr val="tx1"/>
          </a:solidFill>
          <a:latin typeface="+mn-lt"/>
          <a:ea typeface="+mn-ea"/>
          <a:cs typeface="+mn-cs"/>
        </a:defRPr>
      </a:lvl9pPr>
    </p:bodyStyle>
    <p:otherStyle>
      <a:defPPr>
        <a:defRPr lang="en-US"/>
      </a:defPPr>
      <a:lvl1pPr marL="0" algn="l" defTabSz="4389120" rtl="0" eaLnBrk="1" latinLnBrk="0" hangingPunct="1">
        <a:defRPr sz="8625" kern="1200">
          <a:solidFill>
            <a:schemeClr val="tx1"/>
          </a:solidFill>
          <a:latin typeface="+mn-lt"/>
          <a:ea typeface="+mn-ea"/>
          <a:cs typeface="+mn-cs"/>
        </a:defRPr>
      </a:lvl1pPr>
      <a:lvl2pPr marL="2194560" algn="l" defTabSz="4389120" rtl="0" eaLnBrk="1" latinLnBrk="0" hangingPunct="1">
        <a:defRPr sz="8625" kern="1200">
          <a:solidFill>
            <a:schemeClr val="tx1"/>
          </a:solidFill>
          <a:latin typeface="+mn-lt"/>
          <a:ea typeface="+mn-ea"/>
          <a:cs typeface="+mn-cs"/>
        </a:defRPr>
      </a:lvl2pPr>
      <a:lvl3pPr marL="4389120" algn="l" defTabSz="4389120" rtl="0" eaLnBrk="1" latinLnBrk="0" hangingPunct="1">
        <a:defRPr sz="8625" kern="1200">
          <a:solidFill>
            <a:schemeClr val="tx1"/>
          </a:solidFill>
          <a:latin typeface="+mn-lt"/>
          <a:ea typeface="+mn-ea"/>
          <a:cs typeface="+mn-cs"/>
        </a:defRPr>
      </a:lvl3pPr>
      <a:lvl4pPr marL="6583680" algn="l" defTabSz="4389120" rtl="0" eaLnBrk="1" latinLnBrk="0" hangingPunct="1">
        <a:defRPr sz="8625" kern="1200">
          <a:solidFill>
            <a:schemeClr val="tx1"/>
          </a:solidFill>
          <a:latin typeface="+mn-lt"/>
          <a:ea typeface="+mn-ea"/>
          <a:cs typeface="+mn-cs"/>
        </a:defRPr>
      </a:lvl4pPr>
      <a:lvl5pPr marL="8778240" algn="l" defTabSz="4389120" rtl="0" eaLnBrk="1" latinLnBrk="0" hangingPunct="1">
        <a:defRPr sz="8625" kern="1200">
          <a:solidFill>
            <a:schemeClr val="tx1"/>
          </a:solidFill>
          <a:latin typeface="+mn-lt"/>
          <a:ea typeface="+mn-ea"/>
          <a:cs typeface="+mn-cs"/>
        </a:defRPr>
      </a:lvl5pPr>
      <a:lvl6pPr marL="10972800" algn="l" defTabSz="4389120" rtl="0" eaLnBrk="1" latinLnBrk="0" hangingPunct="1">
        <a:defRPr sz="8625" kern="1200">
          <a:solidFill>
            <a:schemeClr val="tx1"/>
          </a:solidFill>
          <a:latin typeface="+mn-lt"/>
          <a:ea typeface="+mn-ea"/>
          <a:cs typeface="+mn-cs"/>
        </a:defRPr>
      </a:lvl6pPr>
      <a:lvl7pPr marL="13167360" algn="l" defTabSz="4389120" rtl="0" eaLnBrk="1" latinLnBrk="0" hangingPunct="1">
        <a:defRPr sz="8625" kern="1200">
          <a:solidFill>
            <a:schemeClr val="tx1"/>
          </a:solidFill>
          <a:latin typeface="+mn-lt"/>
          <a:ea typeface="+mn-ea"/>
          <a:cs typeface="+mn-cs"/>
        </a:defRPr>
      </a:lvl7pPr>
      <a:lvl8pPr marL="15361920" algn="l" defTabSz="4389120" rtl="0" eaLnBrk="1" latinLnBrk="0" hangingPunct="1">
        <a:defRPr sz="8625" kern="1200">
          <a:solidFill>
            <a:schemeClr val="tx1"/>
          </a:solidFill>
          <a:latin typeface="+mn-lt"/>
          <a:ea typeface="+mn-ea"/>
          <a:cs typeface="+mn-cs"/>
        </a:defRPr>
      </a:lvl8pPr>
      <a:lvl9pPr marL="17556480" algn="l" defTabSz="4389120" rtl="0" eaLnBrk="1" latinLnBrk="0" hangingPunct="1">
        <a:defRPr sz="86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p:cNvSpPr/>
          <p:nvPr/>
        </p:nvSpPr>
        <p:spPr>
          <a:xfrm>
            <a:off x="1600696" y="-28277"/>
            <a:ext cx="48005008" cy="3643237"/>
          </a:xfrm>
          <a:prstGeom prst="rect">
            <a:avLst/>
          </a:prstGeom>
          <a:solidFill>
            <a:srgbClr val="093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25"/>
          </a:p>
        </p:txBody>
      </p:sp>
      <p:sp>
        <p:nvSpPr>
          <p:cNvPr id="139" name="Rectangle 138"/>
          <p:cNvSpPr/>
          <p:nvPr/>
        </p:nvSpPr>
        <p:spPr>
          <a:xfrm>
            <a:off x="38785800" y="16611600"/>
            <a:ext cx="10501095" cy="10344317"/>
          </a:xfrm>
          <a:prstGeom prst="rect">
            <a:avLst/>
          </a:prstGeom>
          <a:solidFill>
            <a:srgbClr val="E7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25"/>
          </a:p>
        </p:txBody>
      </p:sp>
      <p:sp>
        <p:nvSpPr>
          <p:cNvPr id="26" name="Rectangle 25"/>
          <p:cNvSpPr/>
          <p:nvPr/>
        </p:nvSpPr>
        <p:spPr>
          <a:xfrm>
            <a:off x="13792200" y="7848600"/>
            <a:ext cx="12505779" cy="6573817"/>
          </a:xfrm>
          <a:prstGeom prst="rect">
            <a:avLst/>
          </a:prstGeom>
          <a:solidFill>
            <a:srgbClr val="E7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25"/>
          </a:p>
        </p:txBody>
      </p:sp>
      <p:sp>
        <p:nvSpPr>
          <p:cNvPr id="20" name="Rectangle 19"/>
          <p:cNvSpPr/>
          <p:nvPr/>
        </p:nvSpPr>
        <p:spPr>
          <a:xfrm>
            <a:off x="0" y="0"/>
            <a:ext cx="51206400" cy="410677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25"/>
          </a:p>
        </p:txBody>
      </p:sp>
      <p:sp>
        <p:nvSpPr>
          <p:cNvPr id="132" name="Rectangle 131"/>
          <p:cNvSpPr/>
          <p:nvPr/>
        </p:nvSpPr>
        <p:spPr>
          <a:xfrm>
            <a:off x="4038600" y="-28278"/>
            <a:ext cx="47167800" cy="4066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25"/>
          </a:p>
        </p:txBody>
      </p:sp>
      <p:grpSp>
        <p:nvGrpSpPr>
          <p:cNvPr id="10" name="Group 9"/>
          <p:cNvGrpSpPr/>
          <p:nvPr/>
        </p:nvGrpSpPr>
        <p:grpSpPr>
          <a:xfrm>
            <a:off x="716516" y="4507254"/>
            <a:ext cx="11370718" cy="1010793"/>
            <a:chOff x="914400" y="6247101"/>
            <a:chExt cx="9736217" cy="1078202"/>
          </a:xfrm>
        </p:grpSpPr>
        <p:grpSp>
          <p:nvGrpSpPr>
            <p:cNvPr id="8" name="Group 7"/>
            <p:cNvGrpSpPr/>
            <p:nvPr/>
          </p:nvGrpSpPr>
          <p:grpSpPr>
            <a:xfrm>
              <a:off x="914400" y="6312762"/>
              <a:ext cx="9736217" cy="1012541"/>
              <a:chOff x="0" y="5837237"/>
              <a:chExt cx="6600826" cy="1012541"/>
            </a:xfrm>
          </p:grpSpPr>
          <p:sp>
            <p:nvSpPr>
              <p:cNvPr id="24" name="Rectangle 23"/>
              <p:cNvSpPr/>
              <p:nvPr/>
            </p:nvSpPr>
            <p:spPr>
              <a:xfrm>
                <a:off x="0" y="5837237"/>
                <a:ext cx="647700" cy="95105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sp>
            <p:nvSpPr>
              <p:cNvPr id="25" name="Rectangle 24"/>
              <p:cNvSpPr/>
              <p:nvPr/>
            </p:nvSpPr>
            <p:spPr>
              <a:xfrm>
                <a:off x="647700" y="6584527"/>
                <a:ext cx="5953126" cy="2652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grpSp>
        <p:sp>
          <p:nvSpPr>
            <p:cNvPr id="9" name="TextBox 8"/>
            <p:cNvSpPr txBox="1"/>
            <p:nvPr/>
          </p:nvSpPr>
          <p:spPr>
            <a:xfrm>
              <a:off x="2024167" y="6247101"/>
              <a:ext cx="1997374" cy="775613"/>
            </a:xfrm>
            <a:prstGeom prst="rect">
              <a:avLst/>
            </a:prstGeom>
            <a:noFill/>
          </p:spPr>
          <p:txBody>
            <a:bodyPr wrap="none" rtlCol="0">
              <a:spAutoFit/>
            </a:bodyPr>
            <a:lstStyle/>
            <a:p>
              <a:r>
                <a:rPr lang="en-US" sz="4125" b="1" dirty="0">
                  <a:latin typeface="Arial" pitchFamily="34" charset="0"/>
                  <a:cs typeface="Arial" pitchFamily="34" charset="0"/>
                </a:rPr>
                <a:t>Abstract</a:t>
              </a:r>
            </a:p>
          </p:txBody>
        </p:sp>
      </p:grpSp>
      <p:grpSp>
        <p:nvGrpSpPr>
          <p:cNvPr id="14" name="Group 13"/>
          <p:cNvGrpSpPr/>
          <p:nvPr/>
        </p:nvGrpSpPr>
        <p:grpSpPr>
          <a:xfrm>
            <a:off x="757131" y="17761202"/>
            <a:ext cx="6349808" cy="611706"/>
            <a:chOff x="914400" y="6470722"/>
            <a:chExt cx="6773269" cy="652500"/>
          </a:xfrm>
        </p:grpSpPr>
        <p:sp>
          <p:nvSpPr>
            <p:cNvPr id="48" name="Rectangle 47"/>
            <p:cNvSpPr/>
            <p:nvPr/>
          </p:nvSpPr>
          <p:spPr>
            <a:xfrm flipV="1">
              <a:off x="939800" y="7056437"/>
              <a:ext cx="6747869" cy="662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88" b="1">
                <a:solidFill>
                  <a:srgbClr val="F66201"/>
                </a:solidFill>
              </a:endParaRPr>
            </a:p>
          </p:txBody>
        </p:sp>
        <p:sp>
          <p:nvSpPr>
            <p:cNvPr id="46" name="TextBox 45"/>
            <p:cNvSpPr txBox="1"/>
            <p:nvPr/>
          </p:nvSpPr>
          <p:spPr>
            <a:xfrm>
              <a:off x="914400" y="6470722"/>
              <a:ext cx="2890082" cy="652500"/>
            </a:xfrm>
            <a:prstGeom prst="rect">
              <a:avLst/>
            </a:prstGeom>
            <a:noFill/>
          </p:spPr>
          <p:txBody>
            <a:bodyPr wrap="none" rtlCol="0">
              <a:spAutoFit/>
            </a:bodyPr>
            <a:lstStyle/>
            <a:p>
              <a:r>
                <a:rPr lang="en-US" sz="3375" b="1" dirty="0">
                  <a:solidFill>
                    <a:srgbClr val="C00000"/>
                  </a:solidFill>
                  <a:latin typeface="Arial" pitchFamily="34" charset="0"/>
                  <a:cs typeface="Arial" pitchFamily="34" charset="0"/>
                </a:rPr>
                <a:t>Background</a:t>
              </a:r>
            </a:p>
          </p:txBody>
        </p:sp>
      </p:grpSp>
      <p:sp>
        <p:nvSpPr>
          <p:cNvPr id="62" name="TextBox 61"/>
          <p:cNvSpPr txBox="1"/>
          <p:nvPr/>
        </p:nvSpPr>
        <p:spPr>
          <a:xfrm>
            <a:off x="914400" y="19812000"/>
            <a:ext cx="11145500" cy="6863417"/>
          </a:xfrm>
          <a:prstGeom prst="rect">
            <a:avLst/>
          </a:prstGeom>
          <a:noFill/>
        </p:spPr>
        <p:txBody>
          <a:bodyPr wrap="square" rtlCol="0">
            <a:spAutoFit/>
          </a:bodyPr>
          <a:lstStyle/>
          <a:p>
            <a:pPr algn="just"/>
            <a:r>
              <a:rPr lang="en-IN" sz="4000" dirty="0" smtClean="0"/>
              <a:t>In this context we did a reversed cohort  study  of patients with significant LV dysfunction (&lt;40%) following primary PCI to find out possible factors contributing to LV dysfunction.10 patients who had LV dysfunction </a:t>
            </a:r>
            <a:r>
              <a:rPr lang="en-IN" sz="4000" dirty="0" err="1" smtClean="0"/>
              <a:t>inspite</a:t>
            </a:r>
            <a:r>
              <a:rPr lang="en-IN" sz="4000" dirty="0" smtClean="0"/>
              <a:t> of successful primary PCI were the subjects of the study. Patients with late PCI  beyond 12  hours were excluded .</a:t>
            </a:r>
            <a:r>
              <a:rPr lang="en-IN" sz="4000" dirty="0" err="1" smtClean="0"/>
              <a:t>Echocardioraphy</a:t>
            </a:r>
            <a:r>
              <a:rPr lang="en-IN" sz="4000" dirty="0" smtClean="0"/>
              <a:t> had been done at discharge and 2 weeks after the procedure to assess LV function.</a:t>
            </a:r>
            <a:endParaRPr lang="en-US" sz="4000" dirty="0" smtClean="0"/>
          </a:p>
          <a:p>
            <a:pPr algn="just"/>
            <a:endParaRPr lang="en-US" sz="4000" dirty="0">
              <a:latin typeface="Arial" panose="020B0604020202020204" pitchFamily="34" charset="0"/>
              <a:cs typeface="Arial" panose="020B0604020202020204" pitchFamily="34" charset="0"/>
            </a:endParaRPr>
          </a:p>
          <a:p>
            <a:endParaRPr lang="en-US" sz="4000" dirty="0"/>
          </a:p>
        </p:txBody>
      </p:sp>
      <p:sp>
        <p:nvSpPr>
          <p:cNvPr id="63" name="TextBox 62"/>
          <p:cNvSpPr txBox="1"/>
          <p:nvPr/>
        </p:nvSpPr>
        <p:spPr>
          <a:xfrm>
            <a:off x="13944600" y="8458200"/>
            <a:ext cx="11972379" cy="4524315"/>
          </a:xfrm>
          <a:prstGeom prst="rect">
            <a:avLst/>
          </a:prstGeom>
          <a:noFill/>
        </p:spPr>
        <p:txBody>
          <a:bodyPr wrap="square" rtlCol="0">
            <a:spAutoFit/>
          </a:bodyPr>
          <a:lstStyle/>
          <a:p>
            <a:r>
              <a:rPr lang="en-IN" sz="3600" dirty="0" smtClean="0"/>
              <a:t>TIMI  3 three flow  has been  documented in all  patients at the time of primary PCI.8 patients had undergone </a:t>
            </a:r>
            <a:r>
              <a:rPr lang="en-IN" sz="3600" dirty="0" err="1" smtClean="0"/>
              <a:t>pPCI</a:t>
            </a:r>
            <a:r>
              <a:rPr lang="en-IN" sz="3600" dirty="0" smtClean="0"/>
              <a:t> within 6 hours.4 had it by 12 hours. 7 patients had a smooth , fast  </a:t>
            </a:r>
            <a:r>
              <a:rPr lang="en-IN" sz="3600" dirty="0" err="1" smtClean="0"/>
              <a:t>pPCI</a:t>
            </a:r>
            <a:r>
              <a:rPr lang="en-IN" sz="3600" dirty="0" smtClean="0"/>
              <a:t> as described by standard </a:t>
            </a:r>
            <a:r>
              <a:rPr lang="en-IN" sz="3600" dirty="0" err="1" smtClean="0"/>
              <a:t>protocol.Of</a:t>
            </a:r>
            <a:r>
              <a:rPr lang="en-IN" sz="3600" dirty="0" smtClean="0"/>
              <a:t> these,  2 patients had LV dysfunction </a:t>
            </a:r>
            <a:r>
              <a:rPr lang="en-IN" sz="3600" dirty="0" err="1" smtClean="0"/>
              <a:t>inspite</a:t>
            </a:r>
            <a:r>
              <a:rPr lang="en-IN" sz="3600" dirty="0" smtClean="0"/>
              <a:t> of TIMI 3 flow established early.7 patients 3 had complex angioplasty with no reflow managed subsequently .One had deferred </a:t>
            </a:r>
            <a:r>
              <a:rPr lang="en-IN" sz="3600" dirty="0" err="1" smtClean="0"/>
              <a:t>stenting</a:t>
            </a:r>
            <a:r>
              <a:rPr lang="en-IN" sz="3600" dirty="0" smtClean="0"/>
              <a:t> after 4 days for </a:t>
            </a:r>
            <a:r>
              <a:rPr lang="en-IN" sz="3600" dirty="0" err="1" smtClean="0"/>
              <a:t>IRA.Non</a:t>
            </a:r>
            <a:r>
              <a:rPr lang="en-IN" sz="3600" dirty="0" smtClean="0"/>
              <a:t> IRA lesion were also  tackled in two. </a:t>
            </a:r>
            <a:endParaRPr lang="en-US" sz="3600" dirty="0" smtClean="0"/>
          </a:p>
        </p:txBody>
      </p:sp>
      <p:sp>
        <p:nvSpPr>
          <p:cNvPr id="66" name="TextBox 65"/>
          <p:cNvSpPr txBox="1"/>
          <p:nvPr/>
        </p:nvSpPr>
        <p:spPr>
          <a:xfrm>
            <a:off x="26787741" y="5943068"/>
            <a:ext cx="10449776" cy="4578176"/>
          </a:xfrm>
          <a:prstGeom prst="rect">
            <a:avLst/>
          </a:prstGeom>
          <a:noFill/>
        </p:spPr>
        <p:txBody>
          <a:bodyPr wrap="square" rtlCol="0">
            <a:spAutoFit/>
          </a:bodyPr>
          <a:lstStyle/>
          <a:p>
            <a:r>
              <a:rPr lang="en-IN" sz="3200" dirty="0" smtClean="0"/>
              <a:t>We also confirmed  there is no linear no correlation  between TIMI flow and  subsequent LV function However its clear the  incidence of significant LV dysfunction </a:t>
            </a:r>
            <a:r>
              <a:rPr lang="en-IN" sz="3200" dirty="0" err="1" smtClean="0"/>
              <a:t>inspite</a:t>
            </a:r>
            <a:r>
              <a:rPr lang="en-IN" sz="3200" dirty="0" smtClean="0"/>
              <a:t> of  timely, and apparently smooth  PCI is real and should bother </a:t>
            </a:r>
            <a:r>
              <a:rPr lang="en-IN" sz="3200" dirty="0" err="1" smtClean="0"/>
              <a:t>us.Why</a:t>
            </a:r>
            <a:r>
              <a:rPr lang="en-IN" sz="3200" dirty="0" smtClean="0"/>
              <a:t> this happens is beyond the current reasoning. A scientific basis for  individual myocardial sensitivity to ischemic time is yet to be found. (Dynamic host </a:t>
            </a:r>
            <a:r>
              <a:rPr lang="en-IN" sz="3200" dirty="0" smtClean="0"/>
              <a:t>dependent  </a:t>
            </a:r>
            <a:r>
              <a:rPr lang="en-IN" sz="3200" dirty="0" smtClean="0"/>
              <a:t>time window ?)</a:t>
            </a:r>
            <a:endParaRPr lang="en-US" sz="3200" dirty="0" smtClean="0"/>
          </a:p>
          <a:p>
            <a:endParaRPr lang="en-US" sz="3200" dirty="0" smtClean="0">
              <a:cs typeface="Arial" pitchFamily="34" charset="0"/>
            </a:endParaRPr>
          </a:p>
          <a:p>
            <a:endParaRPr lang="en-US" sz="3375" dirty="0">
              <a:cs typeface="Arial" pitchFamily="34" charset="0"/>
            </a:endParaRPr>
          </a:p>
        </p:txBody>
      </p:sp>
      <p:sp>
        <p:nvSpPr>
          <p:cNvPr id="69" name="TextBox 68"/>
          <p:cNvSpPr txBox="1"/>
          <p:nvPr/>
        </p:nvSpPr>
        <p:spPr>
          <a:xfrm>
            <a:off x="39207543" y="5929689"/>
            <a:ext cx="10501095" cy="5597686"/>
          </a:xfrm>
          <a:prstGeom prst="rect">
            <a:avLst/>
          </a:prstGeom>
          <a:noFill/>
        </p:spPr>
        <p:txBody>
          <a:bodyPr wrap="square" rtlCol="0">
            <a:spAutoFit/>
          </a:bodyPr>
          <a:lstStyle/>
          <a:p>
            <a:r>
              <a:rPr lang="en-IN" sz="3600" dirty="0" smtClean="0"/>
              <a:t>Meanwhile , It seems prudent , we should awake to a harsh reality of practicing STEMI care with a seemingly biased criteria for success of </a:t>
            </a:r>
            <a:r>
              <a:rPr lang="en-IN" sz="3600" dirty="0" err="1" smtClean="0"/>
              <a:t>pPCI</a:t>
            </a:r>
            <a:r>
              <a:rPr lang="en-IN" sz="3600" dirty="0" smtClean="0"/>
              <a:t>  . Its proposed an  “Acceptable levels of  LV dysfunction at discharge ” (It could be &gt; 50 %) as an essential criteria  to define the success of </a:t>
            </a:r>
            <a:r>
              <a:rPr lang="en-IN" sz="3600" dirty="0" err="1" smtClean="0"/>
              <a:t>pPCI</a:t>
            </a:r>
            <a:r>
              <a:rPr lang="en-IN" sz="3600" dirty="0" smtClean="0"/>
              <a:t>  .Custodians of STEMI care should  immediately rectify this glaring omission.  This will alter </a:t>
            </a:r>
            <a:r>
              <a:rPr lang="en-IN" sz="3600" dirty="0" err="1" smtClean="0"/>
              <a:t>dramticaly</a:t>
            </a:r>
            <a:r>
              <a:rPr lang="en-IN" sz="3600" dirty="0" smtClean="0"/>
              <a:t> the current  outcome analysis of STEMI and  Improve the quality of care.</a:t>
            </a:r>
            <a:endParaRPr lang="en-US" sz="3600" dirty="0" smtClean="0"/>
          </a:p>
          <a:p>
            <a:r>
              <a:rPr lang="en-US" sz="3375" dirty="0" smtClean="0">
                <a:cs typeface="Arial" pitchFamily="34" charset="0"/>
              </a:rPr>
              <a:t>. </a:t>
            </a:r>
            <a:endParaRPr lang="en-US" sz="3375" dirty="0">
              <a:cs typeface="Arial" pitchFamily="34" charset="0"/>
            </a:endParaRPr>
          </a:p>
        </p:txBody>
      </p:sp>
      <p:grpSp>
        <p:nvGrpSpPr>
          <p:cNvPr id="92" name="Group 91"/>
          <p:cNvGrpSpPr/>
          <p:nvPr/>
        </p:nvGrpSpPr>
        <p:grpSpPr>
          <a:xfrm>
            <a:off x="14316620" y="4679525"/>
            <a:ext cx="11286579" cy="953148"/>
            <a:chOff x="914400" y="6247101"/>
            <a:chExt cx="9664173" cy="1016712"/>
          </a:xfrm>
        </p:grpSpPr>
        <p:grpSp>
          <p:nvGrpSpPr>
            <p:cNvPr id="93" name="Group 92"/>
            <p:cNvGrpSpPr/>
            <p:nvPr/>
          </p:nvGrpSpPr>
          <p:grpSpPr>
            <a:xfrm>
              <a:off x="914400" y="6312762"/>
              <a:ext cx="9664173" cy="951051"/>
              <a:chOff x="0" y="5837237"/>
              <a:chExt cx="6551982" cy="951051"/>
            </a:xfrm>
          </p:grpSpPr>
          <p:sp>
            <p:nvSpPr>
              <p:cNvPr id="95" name="Rectangle 94"/>
              <p:cNvSpPr/>
              <p:nvPr/>
            </p:nvSpPr>
            <p:spPr>
              <a:xfrm>
                <a:off x="0" y="5837237"/>
                <a:ext cx="647700" cy="95105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sp>
            <p:nvSpPr>
              <p:cNvPr id="96" name="Rectangle 95"/>
              <p:cNvSpPr/>
              <p:nvPr/>
            </p:nvSpPr>
            <p:spPr>
              <a:xfrm>
                <a:off x="598856" y="6523037"/>
                <a:ext cx="5953126" cy="2652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grpSp>
        <p:sp>
          <p:nvSpPr>
            <p:cNvPr id="94" name="TextBox 93"/>
            <p:cNvSpPr txBox="1"/>
            <p:nvPr/>
          </p:nvSpPr>
          <p:spPr>
            <a:xfrm>
              <a:off x="2024167" y="6247101"/>
              <a:ext cx="4569583" cy="775613"/>
            </a:xfrm>
            <a:prstGeom prst="rect">
              <a:avLst/>
            </a:prstGeom>
            <a:noFill/>
          </p:spPr>
          <p:txBody>
            <a:bodyPr wrap="none" rtlCol="0">
              <a:spAutoFit/>
            </a:bodyPr>
            <a:lstStyle/>
            <a:p>
              <a:r>
                <a:rPr lang="en-US" sz="4125" b="1">
                  <a:latin typeface="Arial" pitchFamily="34" charset="0"/>
                  <a:cs typeface="Arial" pitchFamily="34" charset="0"/>
                </a:rPr>
                <a:t>Materials &amp; Methods</a:t>
              </a:r>
            </a:p>
          </p:txBody>
        </p:sp>
      </p:grpSp>
      <p:grpSp>
        <p:nvGrpSpPr>
          <p:cNvPr id="97" name="Group 96"/>
          <p:cNvGrpSpPr/>
          <p:nvPr/>
        </p:nvGrpSpPr>
        <p:grpSpPr>
          <a:xfrm>
            <a:off x="26759684" y="4679525"/>
            <a:ext cx="11370718" cy="953148"/>
            <a:chOff x="914400" y="6247101"/>
            <a:chExt cx="9736218" cy="1016712"/>
          </a:xfrm>
        </p:grpSpPr>
        <p:grpSp>
          <p:nvGrpSpPr>
            <p:cNvPr id="98" name="Group 97"/>
            <p:cNvGrpSpPr/>
            <p:nvPr/>
          </p:nvGrpSpPr>
          <p:grpSpPr>
            <a:xfrm>
              <a:off x="914400" y="6312762"/>
              <a:ext cx="9736218" cy="951051"/>
              <a:chOff x="0" y="5837237"/>
              <a:chExt cx="6600826" cy="951051"/>
            </a:xfrm>
          </p:grpSpPr>
          <p:sp>
            <p:nvSpPr>
              <p:cNvPr id="100" name="Rectangle 99"/>
              <p:cNvSpPr/>
              <p:nvPr/>
            </p:nvSpPr>
            <p:spPr>
              <a:xfrm>
                <a:off x="0" y="5837237"/>
                <a:ext cx="647700" cy="95105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sp>
            <p:nvSpPr>
              <p:cNvPr id="101" name="Rectangle 100"/>
              <p:cNvSpPr/>
              <p:nvPr/>
            </p:nvSpPr>
            <p:spPr>
              <a:xfrm>
                <a:off x="647700" y="6523037"/>
                <a:ext cx="5953126" cy="2652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grpSp>
        <p:sp>
          <p:nvSpPr>
            <p:cNvPr id="99" name="TextBox 98"/>
            <p:cNvSpPr txBox="1"/>
            <p:nvPr/>
          </p:nvSpPr>
          <p:spPr>
            <a:xfrm>
              <a:off x="2024167" y="6247101"/>
              <a:ext cx="3007591" cy="775613"/>
            </a:xfrm>
            <a:prstGeom prst="rect">
              <a:avLst/>
            </a:prstGeom>
            <a:noFill/>
          </p:spPr>
          <p:txBody>
            <a:bodyPr wrap="none" rtlCol="0">
              <a:spAutoFit/>
            </a:bodyPr>
            <a:lstStyle/>
            <a:p>
              <a:r>
                <a:rPr lang="en-US" sz="4125" b="1" dirty="0">
                  <a:latin typeface="Arial" pitchFamily="34" charset="0"/>
                  <a:cs typeface="Arial" pitchFamily="34" charset="0"/>
                </a:rPr>
                <a:t>Results cont.</a:t>
              </a:r>
            </a:p>
          </p:txBody>
        </p:sp>
      </p:grpSp>
      <p:grpSp>
        <p:nvGrpSpPr>
          <p:cNvPr id="102" name="Group 101"/>
          <p:cNvGrpSpPr/>
          <p:nvPr/>
        </p:nvGrpSpPr>
        <p:grpSpPr>
          <a:xfrm>
            <a:off x="39207543" y="4679525"/>
            <a:ext cx="11351097" cy="953148"/>
            <a:chOff x="914400" y="6247101"/>
            <a:chExt cx="9719417" cy="1016712"/>
          </a:xfrm>
        </p:grpSpPr>
        <p:grpSp>
          <p:nvGrpSpPr>
            <p:cNvPr id="103" name="Group 102"/>
            <p:cNvGrpSpPr/>
            <p:nvPr/>
          </p:nvGrpSpPr>
          <p:grpSpPr>
            <a:xfrm>
              <a:off x="914400" y="6312762"/>
              <a:ext cx="9719417" cy="951051"/>
              <a:chOff x="0" y="5837237"/>
              <a:chExt cx="6589435" cy="951051"/>
            </a:xfrm>
          </p:grpSpPr>
          <p:sp>
            <p:nvSpPr>
              <p:cNvPr id="105" name="Rectangle 104"/>
              <p:cNvSpPr/>
              <p:nvPr/>
            </p:nvSpPr>
            <p:spPr>
              <a:xfrm>
                <a:off x="0" y="5837237"/>
                <a:ext cx="647700" cy="95105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sp>
            <p:nvSpPr>
              <p:cNvPr id="106" name="Rectangle 105"/>
              <p:cNvSpPr/>
              <p:nvPr/>
            </p:nvSpPr>
            <p:spPr>
              <a:xfrm>
                <a:off x="636309" y="6523037"/>
                <a:ext cx="5953126" cy="2652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grpSp>
        <p:sp>
          <p:nvSpPr>
            <p:cNvPr id="104" name="TextBox 103"/>
            <p:cNvSpPr txBox="1"/>
            <p:nvPr/>
          </p:nvSpPr>
          <p:spPr>
            <a:xfrm>
              <a:off x="2024167" y="6247101"/>
              <a:ext cx="2628759" cy="775613"/>
            </a:xfrm>
            <a:prstGeom prst="rect">
              <a:avLst/>
            </a:prstGeom>
            <a:noFill/>
          </p:spPr>
          <p:txBody>
            <a:bodyPr wrap="none" rtlCol="0">
              <a:spAutoFit/>
            </a:bodyPr>
            <a:lstStyle/>
            <a:p>
              <a:r>
                <a:rPr lang="en-US" sz="4125" b="1" dirty="0">
                  <a:latin typeface="Arial" pitchFamily="34" charset="0"/>
                  <a:cs typeface="Arial" pitchFamily="34" charset="0"/>
                </a:rPr>
                <a:t>Conclusion</a:t>
              </a:r>
            </a:p>
          </p:txBody>
        </p:sp>
      </p:grpSp>
      <p:grpSp>
        <p:nvGrpSpPr>
          <p:cNvPr id="107" name="Group 106"/>
          <p:cNvGrpSpPr/>
          <p:nvPr/>
        </p:nvGrpSpPr>
        <p:grpSpPr>
          <a:xfrm>
            <a:off x="716516" y="16361658"/>
            <a:ext cx="11442662" cy="953148"/>
            <a:chOff x="914400" y="6247101"/>
            <a:chExt cx="9797819" cy="1016712"/>
          </a:xfrm>
        </p:grpSpPr>
        <p:grpSp>
          <p:nvGrpSpPr>
            <p:cNvPr id="108" name="Group 107"/>
            <p:cNvGrpSpPr/>
            <p:nvPr/>
          </p:nvGrpSpPr>
          <p:grpSpPr>
            <a:xfrm>
              <a:off x="914400" y="6312762"/>
              <a:ext cx="9797819" cy="951051"/>
              <a:chOff x="0" y="5837237"/>
              <a:chExt cx="6642589" cy="951051"/>
            </a:xfrm>
          </p:grpSpPr>
          <p:sp>
            <p:nvSpPr>
              <p:cNvPr id="110" name="Rectangle 109"/>
              <p:cNvSpPr/>
              <p:nvPr/>
            </p:nvSpPr>
            <p:spPr>
              <a:xfrm>
                <a:off x="0" y="5837237"/>
                <a:ext cx="647700" cy="95105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sp>
            <p:nvSpPr>
              <p:cNvPr id="111" name="Rectangle 110"/>
              <p:cNvSpPr/>
              <p:nvPr/>
            </p:nvSpPr>
            <p:spPr>
              <a:xfrm>
                <a:off x="689463" y="6523037"/>
                <a:ext cx="5953126" cy="2652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0"/>
              </a:p>
            </p:txBody>
          </p:sp>
        </p:grpSp>
        <p:sp>
          <p:nvSpPr>
            <p:cNvPr id="109" name="TextBox 108"/>
            <p:cNvSpPr txBox="1"/>
            <p:nvPr/>
          </p:nvSpPr>
          <p:spPr>
            <a:xfrm>
              <a:off x="2024167" y="6247101"/>
              <a:ext cx="2804449" cy="775613"/>
            </a:xfrm>
            <a:prstGeom prst="rect">
              <a:avLst/>
            </a:prstGeom>
            <a:noFill/>
          </p:spPr>
          <p:txBody>
            <a:bodyPr wrap="none" rtlCol="0">
              <a:spAutoFit/>
            </a:bodyPr>
            <a:lstStyle/>
            <a:p>
              <a:r>
                <a:rPr lang="en-US" sz="4125" b="1">
                  <a:latin typeface="Arial" pitchFamily="34" charset="0"/>
                  <a:cs typeface="Arial" pitchFamily="34" charset="0"/>
                </a:rPr>
                <a:t>Introduction</a:t>
              </a:r>
            </a:p>
          </p:txBody>
        </p:sp>
      </p:grpSp>
      <p:grpSp>
        <p:nvGrpSpPr>
          <p:cNvPr id="112" name="Group 111"/>
          <p:cNvGrpSpPr/>
          <p:nvPr/>
        </p:nvGrpSpPr>
        <p:grpSpPr>
          <a:xfrm>
            <a:off x="14316621" y="5809104"/>
            <a:ext cx="6349808" cy="611706"/>
            <a:chOff x="914400" y="6470722"/>
            <a:chExt cx="6773269" cy="652500"/>
          </a:xfrm>
        </p:grpSpPr>
        <p:sp>
          <p:nvSpPr>
            <p:cNvPr id="113" name="Rectangle 112"/>
            <p:cNvSpPr/>
            <p:nvPr/>
          </p:nvSpPr>
          <p:spPr>
            <a:xfrm flipV="1">
              <a:off x="939800" y="7056437"/>
              <a:ext cx="6747869" cy="662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88" b="1">
                <a:solidFill>
                  <a:srgbClr val="F66201"/>
                </a:solidFill>
              </a:endParaRPr>
            </a:p>
          </p:txBody>
        </p:sp>
        <p:sp>
          <p:nvSpPr>
            <p:cNvPr id="114" name="TextBox 113"/>
            <p:cNvSpPr txBox="1"/>
            <p:nvPr/>
          </p:nvSpPr>
          <p:spPr>
            <a:xfrm>
              <a:off x="914400" y="6470722"/>
              <a:ext cx="2826415" cy="652500"/>
            </a:xfrm>
            <a:prstGeom prst="rect">
              <a:avLst/>
            </a:prstGeom>
            <a:noFill/>
          </p:spPr>
          <p:txBody>
            <a:bodyPr wrap="square" rtlCol="0">
              <a:spAutoFit/>
            </a:bodyPr>
            <a:lstStyle/>
            <a:p>
              <a:r>
                <a:rPr lang="en-US" sz="3375" dirty="0">
                  <a:ln w="0"/>
                  <a:solidFill>
                    <a:srgbClr val="C00000"/>
                  </a:solidFill>
                  <a:effectLst>
                    <a:outerShdw blurRad="38100" dist="19050" dir="2700000" algn="tl" rotWithShape="0">
                      <a:schemeClr val="dk1">
                        <a:alpha val="40000"/>
                      </a:schemeClr>
                    </a:outerShdw>
                  </a:effectLst>
                  <a:latin typeface="Arial" pitchFamily="34" charset="0"/>
                  <a:cs typeface="Arial" pitchFamily="34" charset="0"/>
                </a:rPr>
                <a:t>Methods</a:t>
              </a:r>
            </a:p>
          </p:txBody>
        </p:sp>
      </p:grpSp>
      <p:grpSp>
        <p:nvGrpSpPr>
          <p:cNvPr id="118" name="Group 117"/>
          <p:cNvGrpSpPr/>
          <p:nvPr/>
        </p:nvGrpSpPr>
        <p:grpSpPr>
          <a:xfrm>
            <a:off x="39237023" y="16814061"/>
            <a:ext cx="6349808" cy="611706"/>
            <a:chOff x="914400" y="6470722"/>
            <a:chExt cx="6773269" cy="652500"/>
          </a:xfrm>
        </p:grpSpPr>
        <p:sp>
          <p:nvSpPr>
            <p:cNvPr id="119" name="Rectangle 118"/>
            <p:cNvSpPr/>
            <p:nvPr/>
          </p:nvSpPr>
          <p:spPr>
            <a:xfrm flipV="1">
              <a:off x="939800" y="7056437"/>
              <a:ext cx="6747869" cy="662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88" b="1">
                <a:solidFill>
                  <a:srgbClr val="F66201"/>
                </a:solidFill>
              </a:endParaRPr>
            </a:p>
          </p:txBody>
        </p:sp>
        <p:sp>
          <p:nvSpPr>
            <p:cNvPr id="120" name="TextBox 119"/>
            <p:cNvSpPr txBox="1"/>
            <p:nvPr/>
          </p:nvSpPr>
          <p:spPr>
            <a:xfrm>
              <a:off x="914400" y="6470722"/>
              <a:ext cx="2659244" cy="652500"/>
            </a:xfrm>
            <a:prstGeom prst="rect">
              <a:avLst/>
            </a:prstGeom>
            <a:noFill/>
          </p:spPr>
          <p:txBody>
            <a:bodyPr wrap="none" rtlCol="0">
              <a:spAutoFit/>
            </a:bodyPr>
            <a:lstStyle/>
            <a:p>
              <a:r>
                <a:rPr lang="en-US" sz="3375" b="1" dirty="0">
                  <a:solidFill>
                    <a:srgbClr val="C00000"/>
                  </a:solidFill>
                  <a:latin typeface="Arial" pitchFamily="34" charset="0"/>
                  <a:cs typeface="Arial" pitchFamily="34" charset="0"/>
                </a:rPr>
                <a:t>Limitations</a:t>
              </a:r>
            </a:p>
          </p:txBody>
        </p:sp>
      </p:grpSp>
      <p:grpSp>
        <p:nvGrpSpPr>
          <p:cNvPr id="121" name="Group 120"/>
          <p:cNvGrpSpPr/>
          <p:nvPr/>
        </p:nvGrpSpPr>
        <p:grpSpPr>
          <a:xfrm>
            <a:off x="39207543" y="20581505"/>
            <a:ext cx="6349808" cy="611706"/>
            <a:chOff x="914400" y="6470722"/>
            <a:chExt cx="6773269" cy="652500"/>
          </a:xfrm>
        </p:grpSpPr>
        <p:sp>
          <p:nvSpPr>
            <p:cNvPr id="122" name="Rectangle 121"/>
            <p:cNvSpPr/>
            <p:nvPr/>
          </p:nvSpPr>
          <p:spPr>
            <a:xfrm flipV="1">
              <a:off x="939800" y="7056437"/>
              <a:ext cx="6747869" cy="662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88" b="1">
                <a:solidFill>
                  <a:srgbClr val="C00000"/>
                </a:solidFill>
              </a:endParaRPr>
            </a:p>
          </p:txBody>
        </p:sp>
        <p:sp>
          <p:nvSpPr>
            <p:cNvPr id="123" name="TextBox 122"/>
            <p:cNvSpPr txBox="1"/>
            <p:nvPr/>
          </p:nvSpPr>
          <p:spPr>
            <a:xfrm>
              <a:off x="914400" y="6470722"/>
              <a:ext cx="4275105" cy="652500"/>
            </a:xfrm>
            <a:prstGeom prst="rect">
              <a:avLst/>
            </a:prstGeom>
            <a:noFill/>
          </p:spPr>
          <p:txBody>
            <a:bodyPr wrap="none" rtlCol="0">
              <a:spAutoFit/>
            </a:bodyPr>
            <a:lstStyle/>
            <a:p>
              <a:r>
                <a:rPr lang="en-US" sz="3375" b="1" dirty="0">
                  <a:solidFill>
                    <a:srgbClr val="C00000"/>
                  </a:solidFill>
                  <a:latin typeface="Arial" pitchFamily="34" charset="0"/>
                  <a:cs typeface="Arial" pitchFamily="34" charset="0"/>
                </a:rPr>
                <a:t>Acknowledgments</a:t>
              </a:r>
            </a:p>
          </p:txBody>
        </p:sp>
      </p:grpSp>
      <p:grpSp>
        <p:nvGrpSpPr>
          <p:cNvPr id="124" name="Group 123"/>
          <p:cNvGrpSpPr/>
          <p:nvPr/>
        </p:nvGrpSpPr>
        <p:grpSpPr>
          <a:xfrm>
            <a:off x="39207543" y="23311019"/>
            <a:ext cx="6349808" cy="611706"/>
            <a:chOff x="914400" y="6470722"/>
            <a:chExt cx="6773269" cy="652500"/>
          </a:xfrm>
        </p:grpSpPr>
        <p:sp>
          <p:nvSpPr>
            <p:cNvPr id="125" name="Rectangle 124"/>
            <p:cNvSpPr/>
            <p:nvPr/>
          </p:nvSpPr>
          <p:spPr>
            <a:xfrm flipV="1">
              <a:off x="939800" y="7056437"/>
              <a:ext cx="6747869" cy="662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188" b="1">
                <a:solidFill>
                  <a:srgbClr val="F66201"/>
                </a:solidFill>
              </a:endParaRPr>
            </a:p>
          </p:txBody>
        </p:sp>
        <p:sp>
          <p:nvSpPr>
            <p:cNvPr id="126" name="TextBox 125"/>
            <p:cNvSpPr txBox="1"/>
            <p:nvPr/>
          </p:nvSpPr>
          <p:spPr>
            <a:xfrm>
              <a:off x="914400" y="6470722"/>
              <a:ext cx="4582889" cy="652500"/>
            </a:xfrm>
            <a:prstGeom prst="rect">
              <a:avLst/>
            </a:prstGeom>
            <a:noFill/>
          </p:spPr>
          <p:txBody>
            <a:bodyPr wrap="none" rtlCol="0">
              <a:spAutoFit/>
            </a:bodyPr>
            <a:lstStyle/>
            <a:p>
              <a:r>
                <a:rPr lang="en-US" sz="3375" b="1" dirty="0">
                  <a:solidFill>
                    <a:srgbClr val="C00000"/>
                  </a:solidFill>
                  <a:latin typeface="Arial" pitchFamily="34" charset="0"/>
                  <a:cs typeface="Arial" pitchFamily="34" charset="0"/>
                </a:rPr>
                <a:t>Contact Information</a:t>
              </a:r>
            </a:p>
          </p:txBody>
        </p:sp>
      </p:grpSp>
      <p:sp>
        <p:nvSpPr>
          <p:cNvPr id="136" name="TextBox 135"/>
          <p:cNvSpPr txBox="1"/>
          <p:nvPr/>
        </p:nvSpPr>
        <p:spPr>
          <a:xfrm>
            <a:off x="5287845" y="200700"/>
            <a:ext cx="41457091" cy="1200329"/>
          </a:xfrm>
          <a:prstGeom prst="rect">
            <a:avLst/>
          </a:prstGeom>
          <a:noFill/>
        </p:spPr>
        <p:txBody>
          <a:bodyPr wrap="square" rtlCol="0">
            <a:spAutoFit/>
          </a:bodyPr>
          <a:lstStyle/>
          <a:p>
            <a:pPr algn="ctr"/>
            <a:endParaRPr lang="en-US" sz="7200" b="1" dirty="0">
              <a:solidFill>
                <a:schemeClr val="bg1"/>
              </a:solidFill>
              <a:latin typeface="Arial" panose="020B0604020202020204" pitchFamily="34" charset="0"/>
              <a:cs typeface="Arial" panose="020B0604020202020204" pitchFamily="34" charset="0"/>
            </a:endParaRPr>
          </a:p>
        </p:txBody>
      </p:sp>
      <p:sp>
        <p:nvSpPr>
          <p:cNvPr id="137" name="TextBox 136"/>
          <p:cNvSpPr txBox="1"/>
          <p:nvPr/>
        </p:nvSpPr>
        <p:spPr>
          <a:xfrm>
            <a:off x="12801600" y="2819400"/>
            <a:ext cx="33909000" cy="1107996"/>
          </a:xfrm>
          <a:prstGeom prst="rect">
            <a:avLst/>
          </a:prstGeom>
          <a:noFill/>
        </p:spPr>
        <p:txBody>
          <a:bodyPr wrap="square" rtlCol="0">
            <a:spAutoFit/>
          </a:bodyPr>
          <a:lstStyle/>
          <a:p>
            <a:pPr algn="r"/>
            <a:r>
              <a:rPr lang="en-IN" sz="6600" dirty="0" smtClean="0"/>
              <a:t>      </a:t>
            </a:r>
            <a:r>
              <a:rPr lang="en-IN" sz="6600" dirty="0" err="1" smtClean="0"/>
              <a:t>Venkatesan</a:t>
            </a:r>
            <a:r>
              <a:rPr lang="en-IN" sz="6600" dirty="0" smtClean="0"/>
              <a:t> </a:t>
            </a:r>
            <a:r>
              <a:rPr lang="en-IN" sz="6600" dirty="0" err="1" smtClean="0"/>
              <a:t>sangareddi</a:t>
            </a:r>
            <a:r>
              <a:rPr lang="en-IN" sz="6600" dirty="0" smtClean="0"/>
              <a:t>, Madras Medical College ,Chennai</a:t>
            </a:r>
            <a:endParaRPr lang="en-US" sz="7200" dirty="0"/>
          </a:p>
        </p:txBody>
      </p:sp>
      <p:pic>
        <p:nvPicPr>
          <p:cNvPr id="71" name="Picture 7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744935" y="-52215"/>
            <a:ext cx="4460695" cy="4171039"/>
          </a:xfrm>
          <a:prstGeom prst="rect">
            <a:avLst/>
          </a:prstGeom>
        </p:spPr>
      </p:pic>
      <p:pic>
        <p:nvPicPr>
          <p:cNvPr id="70" name="Picture 2"/>
          <p:cNvPicPr>
            <a:picLocks noChangeAspect="1" noChangeArrowheads="1"/>
          </p:cNvPicPr>
          <p:nvPr/>
        </p:nvPicPr>
        <p:blipFill>
          <a:blip r:embed="rId4" cstate="print"/>
          <a:srcRect/>
          <a:stretch>
            <a:fillRect/>
          </a:stretch>
        </p:blipFill>
        <p:spPr bwMode="auto">
          <a:xfrm>
            <a:off x="0" y="-1"/>
            <a:ext cx="4038600" cy="4158089"/>
          </a:xfrm>
          <a:prstGeom prst="rect">
            <a:avLst/>
          </a:prstGeom>
          <a:noFill/>
          <a:ln w="9525">
            <a:noFill/>
            <a:miter lim="800000"/>
            <a:headEnd/>
            <a:tailEnd/>
          </a:ln>
        </p:spPr>
      </p:pic>
      <p:sp>
        <p:nvSpPr>
          <p:cNvPr id="2049" name="Rectangle 1"/>
          <p:cNvSpPr>
            <a:spLocks noChangeArrowheads="1"/>
          </p:cNvSpPr>
          <p:nvPr/>
        </p:nvSpPr>
        <p:spPr bwMode="auto">
          <a:xfrm>
            <a:off x="4267200" y="0"/>
            <a:ext cx="42214800" cy="30931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500" b="1" i="0" u="none" strike="noStrike" cap="none" normalizeH="0" baseline="0" dirty="0" smtClean="0">
                <a:ln>
                  <a:noFill/>
                </a:ln>
                <a:effectLst/>
                <a:latin typeface="Calibri" pitchFamily="34" charset="0"/>
                <a:ea typeface="Times New Roman" pitchFamily="18" charset="0"/>
                <a:cs typeface="Times New Roman" pitchFamily="18" charset="0"/>
              </a:rPr>
              <a:t>What constitutes successful  Primary PCI ?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8000" b="1" i="1"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 proposal to include “ LV dysfunction”  as an  essential  criteria !</a:t>
            </a:r>
            <a:endParaRPr kumimoji="0" lang="en-US" sz="13800" b="1" i="1" u="none" strike="noStrike" cap="none" normalizeH="0" baseline="0" dirty="0" smtClean="0">
              <a:ln>
                <a:noFill/>
              </a:ln>
              <a:solidFill>
                <a:srgbClr val="FFFF00"/>
              </a:solidFill>
              <a:effectLst/>
              <a:latin typeface="Arial" pitchFamily="34" charset="0"/>
              <a:cs typeface="Arial" pitchFamily="34" charset="0"/>
            </a:endParaRPr>
          </a:p>
        </p:txBody>
      </p:sp>
      <p:sp>
        <p:nvSpPr>
          <p:cNvPr id="2052" name="Rectangle 4"/>
          <p:cNvSpPr>
            <a:spLocks noChangeArrowheads="1"/>
          </p:cNvSpPr>
          <p:nvPr/>
        </p:nvSpPr>
        <p:spPr bwMode="auto">
          <a:xfrm>
            <a:off x="838200" y="6629400"/>
            <a:ext cx="112776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success of primary PCI is currently defined as diameter </a:t>
            </a:r>
            <a:r>
              <a:rPr kumimoji="0" lang="en-US" sz="4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stenosis</a:t>
            </a: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less than 30% and TIMI 3 flow on final angiography without procedural complication. True success of reperfusion essentially lies  in the salvage of myocardium and in the prevention of LV dysfunction. In real world scenario we often find a paradox , </a:t>
            </a:r>
            <a:r>
              <a:rPr kumimoji="0" lang="en-US" sz="4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ie</a:t>
            </a: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4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Inspite</a:t>
            </a: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of  successful </a:t>
            </a:r>
            <a:r>
              <a:rPr kumimoji="0" lang="en-US" sz="4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pCI</a:t>
            </a: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by current definition a subset suffer from significant  LV dysfunction,  </a:t>
            </a:r>
            <a:r>
              <a:rPr kumimoji="0" lang="en-US" sz="4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Surprisingly,LV</a:t>
            </a:r>
            <a:r>
              <a:rPr kumimoji="0" lang="en-US" sz="4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dysfunction has  never been included in the definition of successful primary PCI .</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74" name="TextBox 73"/>
          <p:cNvSpPr txBox="1"/>
          <p:nvPr/>
        </p:nvSpPr>
        <p:spPr>
          <a:xfrm>
            <a:off x="39547800" y="24155400"/>
            <a:ext cx="8077200" cy="2308324"/>
          </a:xfrm>
          <a:prstGeom prst="rect">
            <a:avLst/>
          </a:prstGeom>
          <a:noFill/>
        </p:spPr>
        <p:txBody>
          <a:bodyPr wrap="square" rtlCol="0">
            <a:spAutoFit/>
          </a:bodyPr>
          <a:lstStyle/>
          <a:p>
            <a:r>
              <a:rPr lang="en-IN" sz="4800" dirty="0" smtClean="0"/>
              <a:t>Department of cardiology</a:t>
            </a:r>
          </a:p>
          <a:p>
            <a:r>
              <a:rPr lang="en-IN" sz="4800" dirty="0" smtClean="0"/>
              <a:t>Madras medical college.</a:t>
            </a:r>
          </a:p>
          <a:p>
            <a:r>
              <a:rPr lang="en-IN" sz="4800" dirty="0" smtClean="0"/>
              <a:t>Chennai </a:t>
            </a:r>
            <a:endParaRPr lang="en-US" sz="4800" dirty="0"/>
          </a:p>
        </p:txBody>
      </p:sp>
      <p:sp>
        <p:nvSpPr>
          <p:cNvPr id="75" name="TextBox 74"/>
          <p:cNvSpPr txBox="1"/>
          <p:nvPr/>
        </p:nvSpPr>
        <p:spPr>
          <a:xfrm>
            <a:off x="39395400" y="18669000"/>
            <a:ext cx="9220200" cy="830997"/>
          </a:xfrm>
          <a:prstGeom prst="rect">
            <a:avLst/>
          </a:prstGeom>
          <a:noFill/>
        </p:spPr>
        <p:txBody>
          <a:bodyPr wrap="square" rtlCol="0">
            <a:spAutoFit/>
          </a:bodyPr>
          <a:lstStyle/>
          <a:p>
            <a:r>
              <a:rPr lang="en-IN" sz="4800" dirty="0" smtClean="0"/>
              <a:t>Concept paper</a:t>
            </a:r>
            <a:endParaRPr lang="en-US" sz="4800" dirty="0"/>
          </a:p>
        </p:txBody>
      </p:sp>
      <p:sp>
        <p:nvSpPr>
          <p:cNvPr id="76" name="TextBox 75"/>
          <p:cNvSpPr txBox="1"/>
          <p:nvPr/>
        </p:nvSpPr>
        <p:spPr>
          <a:xfrm>
            <a:off x="39319200" y="21488400"/>
            <a:ext cx="7924800" cy="830997"/>
          </a:xfrm>
          <a:prstGeom prst="rect">
            <a:avLst/>
          </a:prstGeom>
          <a:noFill/>
        </p:spPr>
        <p:txBody>
          <a:bodyPr wrap="square" rtlCol="0">
            <a:spAutoFit/>
          </a:bodyPr>
          <a:lstStyle/>
          <a:p>
            <a:r>
              <a:rPr lang="en-IN" sz="4800" dirty="0" smtClean="0"/>
              <a:t> Patients &amp; Colleagues  </a:t>
            </a:r>
            <a:endParaRPr lang="en-US" sz="4800" dirty="0"/>
          </a:p>
        </p:txBody>
      </p:sp>
    </p:spTree>
    <p:extLst>
      <p:ext uri="{BB962C8B-B14F-4D97-AF65-F5344CB8AC3E}">
        <p14:creationId xmlns="" xmlns:p14="http://schemas.microsoft.com/office/powerpoint/2010/main" val="18709963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8530</TotalTime>
  <Words>457</Words>
  <Application>Microsoft Office PowerPoint</Application>
  <PresentationFormat>Custom</PresentationFormat>
  <Paragraphs>25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jessie</dc:creator>
  <cp:lastModifiedBy>selvamb@yahoo.com</cp:lastModifiedBy>
  <cp:revision>73</cp:revision>
  <dcterms:created xsi:type="dcterms:W3CDTF">2013-10-23T18:28:44Z</dcterms:created>
  <dcterms:modified xsi:type="dcterms:W3CDTF">2016-12-08T11:39:39Z</dcterms:modified>
</cp:coreProperties>
</file>